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7" r:id="rId3"/>
    <p:sldId id="258" r:id="rId4"/>
    <p:sldId id="260" r:id="rId5"/>
    <p:sldId id="261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50666DC1-CD27-4874-9484-9D06C59FE4D0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7579F-F417-47C2-AC03-911CCED021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52" y="447675"/>
            <a:ext cx="8397511" cy="2714625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43E600-28DA-4780-9E00-2E12F74FF6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552" y="3602037"/>
            <a:ext cx="8397511" cy="2460625"/>
          </a:xfrm>
        </p:spPr>
        <p:txBody>
          <a:bodyPr>
            <a:norm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6F1DC-ADFB-42C9-AB34-FCB38C812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38219-6E45-4D12-B767-46F92D5844D4}" type="datetime1">
              <a:rPr lang="en-US" smtClean="0"/>
              <a:t>4/23/2022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99E6D-BBA8-4A15-94DA-DBE8A4FDE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03C82-8719-4FAC-94BF-2A91335FB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019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68A33-CB96-4CB1-9941-753BD0824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3EB269-70DF-4510-A313-336226558E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EA3CC-B2DC-4E87-826C-B885A7E62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430B8-6059-41E5-A5DC-C07A76F5859A}" type="datetime1">
              <a:rPr lang="en-US" smtClean="0"/>
              <a:t>4/23/2022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37F52-A7C4-4E21-A12A-02546D47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6031F-5A79-48A7-8EDC-DDD9A9E4B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414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188483-96C4-4E9C-AA6A-E70005461AEE}"/>
              </a:ext>
            </a:extLst>
          </p:cNvPr>
          <p:cNvSpPr/>
          <p:nvPr/>
        </p:nvSpPr>
        <p:spPr>
          <a:xfrm>
            <a:off x="9144000" y="0"/>
            <a:ext cx="3048000" cy="6854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4FCD54-7F0B-446E-9998-93E7BD7CE7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534222" y="365125"/>
            <a:ext cx="223867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766238-BBF1-4672-BC09-746C6967E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552" y="365125"/>
            <a:ext cx="837406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F32A5-B67B-45C1-B454-12E9FBE0C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D0CB7-D16E-4358-B7F4-EA4A24554592}" type="datetime1">
              <a:rPr lang="en-US" smtClean="0"/>
              <a:t>4/23/2022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91896-9441-4636-89D5-84E5932A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8110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37DFE-7F48-4EB0-83BC-A93F342D2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982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9CF16-986E-4D90-AA40-CDB46E233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F14DA-A783-43BC-8F15-95408B89D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C48B6-C394-452A-94D9-D4802755D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96A2-D8F0-4E17-BFD0-A6C902250D59}" type="datetime1">
              <a:rPr lang="en-US" smtClean="0"/>
              <a:t>4/23/2022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58A8A-3DD0-41C8-9F48-F4309FA19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06C92-7C02-4D34-B3E5-D549A7A36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72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66F9FA-E6B8-4CFC-B3F1-0C075546EE33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16F270-B2AA-4935-885F-5924B1F63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10862898" cy="272415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22658E-3D87-4D5A-A602-847153CC4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3695701"/>
            <a:ext cx="10862898" cy="23939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B1D84-A229-45B1-BD42-0DC0CE9F8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8C9C-1ACB-4C84-A002-C7E0E45B937A}" type="datetime1">
              <a:rPr lang="en-US" smtClean="0"/>
              <a:t>4/23/2022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4EEF4-D461-49D7-8F24-8BFE2444B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4055A-7488-4646-9E88-692036EA2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077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F1F74-ED26-4F8B-BF51-3533D8404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60"/>
            <a:ext cx="11264536" cy="16875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1D2D7-7F18-43E0-9B2E-3FCD83CC83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455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BBB66-EB7D-4F8C-9C78-1D1C888464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016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A684E6-393D-4587-AA45-E6734FB47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AF2A5-B297-4977-9E5B-4D3050E23689}" type="datetime1">
              <a:rPr lang="en-US" smtClean="0"/>
              <a:t>4/23/2022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1D8EE0-0333-4ABC-AE18-10DD5071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452369-A8F0-4709-8372-B420A67D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61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1592-4621-4D72-BC2D-F2C439F81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59"/>
            <a:ext cx="10870836" cy="16916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823F5-0A90-4666-BE88-2BE0D0A61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436473"/>
            <a:ext cx="5332026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C6A7C-6260-463D-B3FD-71A07ACD0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552" y="3409051"/>
            <a:ext cx="5332026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F2AF8D-90ED-4512-9423-C91BF73A99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0162" y="2436473"/>
            <a:ext cx="5358285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D838EA-E20D-4CC3-83C2-AFE0DE9F73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0162" y="3409051"/>
            <a:ext cx="5358285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603F8A-08E1-4160-9B7E-E0CA4BF8E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7434-4794-409A-9547-04789BA47588}" type="datetime1">
              <a:rPr lang="en-US" smtClean="0"/>
              <a:t>4/23/2022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8291AB-3C5C-4BE1-9E50-02F48933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596E64-CD6C-4CF7-8624-FA4AE9760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663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562B3-06A0-4F2F-96EC-A062DAE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FC0095-49F0-4A83-AE8C-9D13E15C2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58635-357A-4E3D-B824-A5CEFDB8449C}" type="datetime1">
              <a:rPr lang="en-US" smtClean="0"/>
              <a:t>4/23/2022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824898-D4EA-497A-8FC8-43E0D0213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821F6-2C08-450C-A18C-702D73842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815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FFE119-5FCA-4D9C-9C07-1B81A0BF3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FF77-2719-4AD0-8740-0B90FF5D1EFB}" type="datetime1">
              <a:rPr lang="en-US" smtClean="0"/>
              <a:t>4/23/2022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2C5995-6284-4D7F-AB1C-CA8FE63A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1E4B0D-9C21-48D0-9438-C4737068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627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90AF76DA-8F95-47D9-9EB6-B1EC93437387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1355B14-077B-4BA1-962D-6E97D93FFCCC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230B99F-AC6F-4973-A35E-16C87C38711D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58E41614-9483-47F8-A429-FB0D1C5AA89A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B5E91C-3C4F-40A2-BCC6-918D3BEDD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87234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0F113-1C61-4F74-BD5B-727668BBE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EB228-A180-4DF6-9D5B-2CF86B6B9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87234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913719-D65D-4BAE-97B7-FAE8F3998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1C83-1089-48B9-8B65-293D4C236D35}" type="datetime1">
              <a:rPr lang="en-US" smtClean="0"/>
              <a:t>4/23/2022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47F5BB-DC3C-45D1-A0D2-05168FECA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344BA3-19DB-4072-9A2C-08C92361A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980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0A6909D-DC0B-4221-8140-21E981D896AF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3D581C2-F39E-4958-A3F3-BB65AB1C5E66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FD77040-27EF-4D2C-8D34-32337B0C8544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1A26D20-69F8-4BBC-98C0-BEB470AB8284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7B6BC-4B2A-4001-9634-47473F827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11519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97D074-2CCB-4AB8-A7A0-7847D3C1EF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FB94BD-D906-4213-9F31-1BE17A86F9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11519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1B8431-70CB-4E9F-8A49-CDFF18554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2FE45-CC1E-47DB-8B82-6CF0636FBDB8}" type="datetime1">
              <a:rPr lang="en-US" smtClean="0"/>
              <a:t>4/23/2022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2F293-170E-410E-88BF-187A63C5E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ED93A2-588D-43B5-B6FA-0B7892E6E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72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A26A151-13BF-4305-A6DC-9DC7C9877195}"/>
              </a:ext>
            </a:extLst>
          </p:cNvPr>
          <p:cNvSpPr/>
          <p:nvPr/>
        </p:nvSpPr>
        <p:spPr>
          <a:xfrm>
            <a:off x="0" y="0"/>
            <a:ext cx="12192000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EE6AE3-3BCC-4B3B-AC4E-60F910144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10869248" cy="16875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B514A-E7EA-41A8-ADBA-85CA1DF6D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576513"/>
            <a:ext cx="10869248" cy="3600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CB0BD-D6E3-4B3D-BCBB-6FECA5D632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221" y="635720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C8E16-3C03-4238-9C6F-B34F3D10F77E}" type="datetime1">
              <a:rPr lang="en-US" smtClean="0"/>
              <a:t>4/23/2022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147F7-B466-4892-BE27-876F947515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270162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B4FE0-65CC-4435-A6AF-150E52F35B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4983" y="6356350"/>
            <a:ext cx="12807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693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EA26A151-13BF-4305-A6DC-9DC7C9877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EFFDDA6-2CAE-438F-B0D6-FF4E710E2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29884" y="6324431"/>
            <a:ext cx="62116" cy="4289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77D73E63-A884-4994-BA80-B7AC098B8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FC33220-06A6-4A1F-B678-AE0080B08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426082"/>
            <a:ext cx="6096000" cy="343191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D62F88-74EF-4BAD-94AB-C1726A01F4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53" y="3870614"/>
            <a:ext cx="5113608" cy="230634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HUMAN ACTIVITY RECOGNITION-VISION BASED APPROACH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ACCE6A-F017-4C54-A474-29510A5BAD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66840" y="498764"/>
            <a:ext cx="5578939" cy="56781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PREDENTED BY:</a:t>
            </a:r>
          </a:p>
          <a:p>
            <a:r>
              <a:rPr lang="en-US" dirty="0"/>
              <a:t>2010030512_L.Keerthana</a:t>
            </a:r>
          </a:p>
          <a:p>
            <a:r>
              <a:rPr lang="en-US" dirty="0"/>
              <a:t>  2010030517_M.Manideepa</a:t>
            </a:r>
          </a:p>
          <a:p>
            <a:r>
              <a:rPr lang="en-US" dirty="0"/>
              <a:t>2010030526_D.Dedeepya</a:t>
            </a:r>
          </a:p>
          <a:p>
            <a:r>
              <a:rPr lang="en-US" dirty="0"/>
              <a:t>2010030530_K.Sriteja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FFA3E8-0EA1-47AB-B118-D7F6373BE985}"/>
              </a:ext>
            </a:extLst>
          </p:cNvPr>
          <p:cNvSpPr txBox="1"/>
          <p:nvPr/>
        </p:nvSpPr>
        <p:spPr>
          <a:xfrm>
            <a:off x="8527108" y="5013887"/>
            <a:ext cx="3228838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IN"/>
              <a:t>GUIDED BY:</a:t>
            </a:r>
          </a:p>
          <a:p>
            <a:pPr>
              <a:spcAft>
                <a:spcPts val="600"/>
              </a:spcAft>
            </a:pPr>
            <a:r>
              <a:rPr lang="en-IN"/>
              <a:t>DR.ARPITA GUPTHA</a:t>
            </a:r>
          </a:p>
        </p:txBody>
      </p:sp>
    </p:spTree>
    <p:extLst>
      <p:ext uri="{BB962C8B-B14F-4D97-AF65-F5344CB8AC3E}">
        <p14:creationId xmlns:p14="http://schemas.microsoft.com/office/powerpoint/2010/main" val="4098316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7A548-8D9C-4BFA-B278-AD4C93804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OUTLINE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B43C0-5279-4C22-AD54-915EB3353D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2000"/>
              <a:t>FLOW DIAGRAM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2000"/>
              <a:t>IMPLEMENTATION </a:t>
            </a:r>
            <a:r>
              <a:rPr lang="en-US" sz="2000" dirty="0"/>
              <a:t>CODE 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2000" dirty="0"/>
              <a:t> TECHNIQUES</a:t>
            </a:r>
          </a:p>
          <a:p>
            <a:pPr algn="l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48153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1AD8D-53C0-415F-8D47-5616EF9F2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10869248" cy="1041697"/>
          </a:xfrm>
        </p:spPr>
        <p:txBody>
          <a:bodyPr/>
          <a:lstStyle/>
          <a:p>
            <a:r>
              <a:rPr lang="en-IN" dirty="0"/>
              <a:t>Flow Chart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FE20888A-90A2-46C3-9AB1-14C9353247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6140" y="1406822"/>
            <a:ext cx="2018642" cy="194786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B9EEF1F-B564-42E8-B257-8CCFCE089F42}"/>
              </a:ext>
            </a:extLst>
          </p:cNvPr>
          <p:cNvSpPr txBox="1"/>
          <p:nvPr/>
        </p:nvSpPr>
        <p:spPr>
          <a:xfrm>
            <a:off x="1139519" y="3429000"/>
            <a:ext cx="1583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DATASET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E2AD90-7566-402C-A618-061FD6942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5650" y="1406822"/>
            <a:ext cx="2762580" cy="1932090"/>
          </a:xfrm>
          <a:prstGeom prst="rect">
            <a:avLst/>
          </a:prstGeom>
        </p:spPr>
      </p:pic>
      <p:pic>
        <p:nvPicPr>
          <p:cNvPr id="7" name="Picture 2" descr="Image Classification using CNNs in Keras | LearnOpenCV">
            <a:extLst>
              <a:ext uri="{FF2B5EF4-FFF2-40B4-BE49-F238E27FC236}">
                <a16:creationId xmlns:a16="http://schemas.microsoft.com/office/drawing/2014/main" id="{768F47D4-AA05-41EF-97D2-22FA369E2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7395" y="1407346"/>
            <a:ext cx="2807783" cy="1788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VGG 16 Easiest Explanation. VGG16: It is a convolutional neural… | by  Tanmay Thaker | Nerd For Tech | Medium">
            <a:extLst>
              <a:ext uri="{FF2B5EF4-FFF2-40B4-BE49-F238E27FC236}">
                <a16:creationId xmlns:a16="http://schemas.microsoft.com/office/drawing/2014/main" id="{242386DC-33B8-4642-AC3F-3ACC3F1F0B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6238" y="4503177"/>
            <a:ext cx="2678940" cy="1696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Applied Sciences | Free Full-Text | A Comprehensive Review on Handcrafted  and Learning-Based Action Representation Approaches for Human Activity  Recognition | HTML">
            <a:extLst>
              <a:ext uri="{FF2B5EF4-FFF2-40B4-BE49-F238E27FC236}">
                <a16:creationId xmlns:a16="http://schemas.microsoft.com/office/drawing/2014/main" id="{A20AA06B-1D8E-4DD8-8244-D766B375D1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519" y="5158426"/>
            <a:ext cx="4402988" cy="1041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B5848FB-4C03-4BAC-8762-FBA45643F1FE}"/>
              </a:ext>
            </a:extLst>
          </p:cNvPr>
          <p:cNvSpPr txBox="1"/>
          <p:nvPr/>
        </p:nvSpPr>
        <p:spPr>
          <a:xfrm>
            <a:off x="4341687" y="3377901"/>
            <a:ext cx="2630506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b="1" dirty="0"/>
              <a:t>DATAPREPROCESSING</a:t>
            </a:r>
          </a:p>
          <a:p>
            <a:r>
              <a:rPr lang="en-IN" sz="1500" dirty="0"/>
              <a:t>is done by noise reduction and segmentation</a:t>
            </a:r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54E82E-2F45-46EE-B72F-812B69B362E5}"/>
              </a:ext>
            </a:extLst>
          </p:cNvPr>
          <p:cNvSpPr txBox="1"/>
          <p:nvPr/>
        </p:nvSpPr>
        <p:spPr>
          <a:xfrm>
            <a:off x="8386254" y="2988179"/>
            <a:ext cx="34056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/>
              <a:t>CNN Model </a:t>
            </a:r>
            <a:br>
              <a:rPr lang="en-IN" sz="1400" dirty="0"/>
            </a:br>
            <a:r>
              <a:rPr lang="en-US" sz="1400" dirty="0"/>
              <a:t>it takes in an input image, assign importance (learnable weights and biases) to various aspects/objects in the image and be able to differentiate one from the other.</a:t>
            </a:r>
            <a:endParaRPr lang="en-IN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4A1A154-1A0C-40D3-BB43-6748A301EB01}"/>
              </a:ext>
            </a:extLst>
          </p:cNvPr>
          <p:cNvSpPr txBox="1"/>
          <p:nvPr/>
        </p:nvSpPr>
        <p:spPr>
          <a:xfrm>
            <a:off x="6366131" y="4784350"/>
            <a:ext cx="2812538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VGG16</a:t>
            </a:r>
            <a:r>
              <a:rPr lang="en-US" sz="1400" dirty="0"/>
              <a:t> is a simple and widely used Convolutional Neural Network (CNN) Architecture used for ImageNet, a large visual database project used in visual object recognition software research.</a:t>
            </a:r>
            <a:endParaRPr lang="en-IN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C47E38-BC41-4F9A-A981-C506112CABF1}"/>
              </a:ext>
            </a:extLst>
          </p:cNvPr>
          <p:cNvSpPr txBox="1"/>
          <p:nvPr/>
        </p:nvSpPr>
        <p:spPr>
          <a:xfrm>
            <a:off x="905733" y="6071443"/>
            <a:ext cx="276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WORKING PROTOTYPE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FEE8C7C-75CA-47FE-B6F2-34D23D86BFB4}"/>
              </a:ext>
            </a:extLst>
          </p:cNvPr>
          <p:cNvSpPr txBox="1"/>
          <p:nvPr/>
        </p:nvSpPr>
        <p:spPr>
          <a:xfrm>
            <a:off x="9183002" y="6288125"/>
            <a:ext cx="3059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/>
              <a:t>MODEL EVALUATION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2BEEDA7-BBAF-47C2-AB4D-280620EFCD4A}"/>
              </a:ext>
            </a:extLst>
          </p:cNvPr>
          <p:cNvCxnSpPr>
            <a:cxnSpLocks/>
          </p:cNvCxnSpPr>
          <p:nvPr/>
        </p:nvCxnSpPr>
        <p:spPr>
          <a:xfrm>
            <a:off x="2978375" y="2555414"/>
            <a:ext cx="1173682" cy="157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4A8C3CA-8CDC-4320-AA21-072605A596D5}"/>
              </a:ext>
            </a:extLst>
          </p:cNvPr>
          <p:cNvCxnSpPr>
            <a:cxnSpLocks/>
          </p:cNvCxnSpPr>
          <p:nvPr/>
        </p:nvCxnSpPr>
        <p:spPr>
          <a:xfrm>
            <a:off x="7038230" y="2546944"/>
            <a:ext cx="164504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151F56C-DF71-4B6D-8FCD-2BCDCB99554C}"/>
              </a:ext>
            </a:extLst>
          </p:cNvPr>
          <p:cNvCxnSpPr/>
          <p:nvPr/>
        </p:nvCxnSpPr>
        <p:spPr>
          <a:xfrm>
            <a:off x="10512034" y="3571442"/>
            <a:ext cx="0" cy="93173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3BFB459-CC2F-438A-A954-1979B13E4F69}"/>
              </a:ext>
            </a:extLst>
          </p:cNvPr>
          <p:cNvCxnSpPr>
            <a:cxnSpLocks/>
          </p:cNvCxnSpPr>
          <p:nvPr/>
        </p:nvCxnSpPr>
        <p:spPr>
          <a:xfrm flipH="1">
            <a:off x="5504118" y="5777884"/>
            <a:ext cx="153411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112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0666DC1-CD27-4874-9484-9D06C59FE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B874FC77-B1AD-4469-830E-1F1D54FBB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1FAAA2-58F3-4622-8F11-BCC15E3958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79" cy="68579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6834A66-723F-4B47-BF01-F6D4B2A1B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6027"/>
            <a:ext cx="12192000" cy="228197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57DD5E-E373-41C8-B54A-4F0B948B4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730" y="4850597"/>
            <a:ext cx="5741086" cy="137475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IMPLEMENTATION CODE</a:t>
            </a:r>
          </a:p>
        </p:txBody>
      </p:sp>
    </p:spTree>
    <p:extLst>
      <p:ext uri="{BB962C8B-B14F-4D97-AF65-F5344CB8AC3E}">
        <p14:creationId xmlns:p14="http://schemas.microsoft.com/office/powerpoint/2010/main" val="713200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7655F-9528-4B7F-8617-6359D112A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AF03E-AA18-4BA5-BFFF-EC82D57BA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E3186F-C930-4853-8FDB-A0067C136E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949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D475B-4D9B-40B7-A48B-42ED8905D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/>
              <a:t>TECHNIQUES</a:t>
            </a:r>
            <a:br>
              <a:rPr lang="en-US" sz="5400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4C59A-5871-45BE-9854-238A78D2C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Image Segmentation</a:t>
            </a:r>
          </a:p>
          <a:p>
            <a:r>
              <a:rPr lang="en-US" dirty="0"/>
              <a:t>Image segmentation is a method in which a digital image is broken down into various subgroups called Image segments which helps in reducing the complexity of the image to make further processing or analysis of the image simpler. </a:t>
            </a:r>
          </a:p>
          <a:p>
            <a:r>
              <a:rPr lang="en-US" dirty="0"/>
              <a:t>Segmentation in easy words is assigning labels to pixels. All picture elements or pixels belonging to the same category have a common label assigned to them. </a:t>
            </a:r>
          </a:p>
          <a:p>
            <a:r>
              <a:rPr lang="en-US" dirty="0"/>
              <a:t>For example: Let’s take a problem where the picture has to be provided as input for object detection. Rather than processing the whole image, the detector can be inputted with a region selected by a segmentation algorithm. This will prevent the detector from processing the whole image thereby reducing inference time.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31674145"/>
      </p:ext>
    </p:extLst>
  </p:cSld>
  <p:clrMapOvr>
    <a:masterClrMapping/>
  </p:clrMapOvr>
</p:sld>
</file>

<file path=ppt/theme/theme1.xml><?xml version="1.0" encoding="utf-8"?>
<a:theme xmlns:a="http://schemas.openxmlformats.org/drawingml/2006/main" name="MatrixVTI">
  <a:themeElements>
    <a:clrScheme name="AnalogousFromDarkSeedLeftStep">
      <a:dk1>
        <a:srgbClr val="000000"/>
      </a:dk1>
      <a:lt1>
        <a:srgbClr val="FFFFFF"/>
      </a:lt1>
      <a:dk2>
        <a:srgbClr val="1B2430"/>
      </a:dk2>
      <a:lt2>
        <a:srgbClr val="F0F3F1"/>
      </a:lt2>
      <a:accent1>
        <a:srgbClr val="C34DA8"/>
      </a:accent1>
      <a:accent2>
        <a:srgbClr val="9C3BB1"/>
      </a:accent2>
      <a:accent3>
        <a:srgbClr val="7C4DC3"/>
      </a:accent3>
      <a:accent4>
        <a:srgbClr val="4244B4"/>
      </a:accent4>
      <a:accent5>
        <a:srgbClr val="4D80C3"/>
      </a:accent5>
      <a:accent6>
        <a:srgbClr val="3BA0B1"/>
      </a:accent6>
      <a:hlink>
        <a:srgbClr val="3F61BF"/>
      </a:hlink>
      <a:folHlink>
        <a:srgbClr val="7F7F7F"/>
      </a:folHlink>
    </a:clrScheme>
    <a:fontScheme name="Custom 4">
      <a:majorFont>
        <a:latin typeface="Bahnschrif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rixVTI" id="{A2576CCC-A559-4FD4-A542-772649F65A84}" vid="{5CBC41A9-80A0-44C6-90CD-6D863034352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255</Words>
  <Application>Microsoft Office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Avenir Next LT Pro</vt:lpstr>
      <vt:lpstr>Bahnschrift</vt:lpstr>
      <vt:lpstr>Wingdings</vt:lpstr>
      <vt:lpstr>MatrixVTI</vt:lpstr>
      <vt:lpstr>HUMAN ACTIVITY RECOGNITION-VISION BASED APPROACH</vt:lpstr>
      <vt:lpstr>OUTLINE </vt:lpstr>
      <vt:lpstr>Flow Chart</vt:lpstr>
      <vt:lpstr>IMPLEMENTATION CODE</vt:lpstr>
      <vt:lpstr>PowerPoint Presentation</vt:lpstr>
      <vt:lpstr>TECHNIQUES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 ACTIVITY RECOGNITION-VISION BASED APPROACH</dc:title>
  <dc:creator>Keerthana L</dc:creator>
  <cp:lastModifiedBy>Keerthana L</cp:lastModifiedBy>
  <cp:revision>5</cp:revision>
  <dcterms:created xsi:type="dcterms:W3CDTF">2022-04-23T17:47:42Z</dcterms:created>
  <dcterms:modified xsi:type="dcterms:W3CDTF">2022-04-23T18:11:25Z</dcterms:modified>
</cp:coreProperties>
</file>

<file path=docProps/thumbnail.jpeg>
</file>